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7f1409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77f1409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6c0be43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6c0be4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76c0be43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76c0be43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6c0be43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6c0be43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76c0be43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76c0be43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Surface of the Moon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Alec Herczeg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Quiz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615600" y="1281150"/>
            <a:ext cx="8278200" cy="3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What is an impact crater?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What are the Maria on the moon’s surface?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What is a topographical map?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week-09/26/17  Surface of the Moon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Next week-10/03/17  Phases of the Moon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Week of 10/10/17- Geology of Terrestrial Planets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Week of 10/17/17- NO LABS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Relative Aging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-No erosion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-A crater is always younger than the surface it is excavated out of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-Young surfaces have less craters than old ones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-Lunar mare (plural maria)- Latin for “seas”. These are the dark regions on the Moon that were created by lava flows.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264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Near Side						Far Side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://www.slate.com/content/dam/slate/blogs/bad_astronomy/2014/06/16/lro_nearside_farside_590.jpg.CROP.original-original.jpg"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975" y="837250"/>
            <a:ext cx="8440025" cy="42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Reminders</a:t>
            </a:r>
            <a:endParaRPr/>
          </a:p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 in lab summary format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-One introductory paragraph, two paragraphs describing results of lab. -Handwritten, half a page to full page, must be in paragraph form. 		-Remember that this is worth 35% of your grade for every lab!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Print off labs each week!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